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77AF3-FA2E-429E-B32D-9F8963F5AED5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23D6E-2B64-4DDF-AF81-B44B66CDF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5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3D6E-2B64-4DDF-AF81-B44B66CDF2C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60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CDB6E5-7594-49A8-A7C3-2CC513C730EF}" type="datetimeFigureOut">
              <a:rPr lang="pl-PL" smtClean="0"/>
              <a:t>2020-06-08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9E03F0-3FD3-4AD2-8297-714DCB68237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6553200" cy="673224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Na prezentacje zaprasza Julianna Wiśniewska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7236296" cy="1512168"/>
          </a:xfrm>
        </p:spPr>
        <p:txBody>
          <a:bodyPr/>
          <a:lstStyle/>
          <a:p>
            <a:r>
              <a:rPr lang="pl-PL" sz="4800" dirty="0" smtClean="0">
                <a:solidFill>
                  <a:srgbClr val="002060"/>
                </a:solidFill>
              </a:rPr>
              <a:t>Uzależnienia-narkotyki</a:t>
            </a:r>
            <a:endParaRPr lang="pl-PL" sz="4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31152" cy="208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Czym </a:t>
            </a:r>
            <a:r>
              <a:rPr lang="pl-P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są narkotyki</a:t>
            </a:r>
            <a:r>
              <a:rPr lang="pl-P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pl-PL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700808"/>
            <a:ext cx="489654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800" dirty="0" smtClean="0"/>
              <a:t>*</a:t>
            </a:r>
            <a:r>
              <a:rPr lang="pl-PL" sz="3600" dirty="0" smtClean="0">
                <a:solidFill>
                  <a:srgbClr val="7030A0"/>
                </a:solidFill>
              </a:rPr>
              <a:t>Narkotyki</a:t>
            </a:r>
            <a:r>
              <a:rPr lang="pl-PL" sz="3600" dirty="0" smtClean="0"/>
              <a:t> - nazwa stosowana dla niektórych substancji psychoaktywnych, zwykle tych nielegalnych i prowadzących do uzależnienia. 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848321" cy="256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63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Jakie mogą być przyczyny zażywania narkotyków?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1556792"/>
            <a:ext cx="4572000" cy="48320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sz="2800" dirty="0" smtClean="0"/>
              <a:t>- eksperymentowanie,</a:t>
            </a:r>
          </a:p>
          <a:p>
            <a:r>
              <a:rPr lang="pl-PL" sz="2800" dirty="0" smtClean="0"/>
              <a:t>-  dla odstresowania,</a:t>
            </a:r>
          </a:p>
          <a:p>
            <a:r>
              <a:rPr lang="pl-PL" sz="2800" dirty="0" smtClean="0"/>
              <a:t>-  z ciekawości,</a:t>
            </a:r>
          </a:p>
          <a:p>
            <a:pPr marL="342900" indent="-342900">
              <a:buFontTx/>
              <a:buChar char="-"/>
            </a:pPr>
            <a:r>
              <a:rPr lang="pl-PL" sz="2800" dirty="0" smtClean="0"/>
              <a:t>pod   presją  grupy,</a:t>
            </a:r>
          </a:p>
          <a:p>
            <a:pPr marL="342900" indent="-342900">
              <a:buFontTx/>
              <a:buChar char="-"/>
            </a:pPr>
            <a:r>
              <a:rPr lang="pl-PL" sz="2800" dirty="0" smtClean="0"/>
              <a:t>dla  podniesienia   własnej wartości, odwagi,</a:t>
            </a:r>
            <a:endParaRPr lang="pl-PL" sz="2800" dirty="0"/>
          </a:p>
          <a:p>
            <a:pPr marL="342900" indent="-342900">
              <a:buFontTx/>
              <a:buChar char="-"/>
            </a:pPr>
            <a:r>
              <a:rPr lang="pl-PL" sz="2800" dirty="0"/>
              <a:t>b</a:t>
            </a:r>
            <a:r>
              <a:rPr lang="pl-PL" sz="2800" dirty="0" smtClean="0"/>
              <a:t>rak zaspokojenia podstawowych potrzeb </a:t>
            </a:r>
            <a:r>
              <a:rPr lang="pl-PL" sz="2800" dirty="0" smtClean="0"/>
              <a:t>emocjonalnych.</a:t>
            </a:r>
            <a:endParaRPr lang="pl-P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430668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96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OZNAKI </a:t>
            </a:r>
            <a:r>
              <a:rPr lang="pl-PL" dirty="0" err="1" smtClean="0"/>
              <a:t>bRANIA</a:t>
            </a:r>
            <a:r>
              <a:rPr lang="pl-PL" dirty="0" smtClean="0"/>
              <a:t> NARKOTYKÓW: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3528" y="1556792"/>
            <a:ext cx="4572000" cy="329320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sz="2800" dirty="0" smtClean="0"/>
              <a:t>1</a:t>
            </a:r>
            <a:r>
              <a:rPr lang="pl-PL" sz="2400" dirty="0" smtClean="0"/>
              <a:t>.Zapach na ubraniu, włosach ,</a:t>
            </a:r>
          </a:p>
          <a:p>
            <a:r>
              <a:rPr lang="pl-PL" sz="2800" dirty="0" smtClean="0"/>
              <a:t> 2. </a:t>
            </a:r>
            <a:r>
              <a:rPr lang="pl-PL" sz="2400" dirty="0" smtClean="0"/>
              <a:t>Typowo szkliste oczy.</a:t>
            </a:r>
          </a:p>
          <a:p>
            <a:r>
              <a:rPr lang="pl-PL" sz="2800" dirty="0" smtClean="0"/>
              <a:t> 3. </a:t>
            </a:r>
            <a:r>
              <a:rPr lang="pl-PL" sz="2400" dirty="0" smtClean="0"/>
              <a:t>Zmiany w zachowaniu,  wesołkowatość.</a:t>
            </a:r>
          </a:p>
          <a:p>
            <a:r>
              <a:rPr lang="pl-PL" sz="2800" dirty="0" smtClean="0"/>
              <a:t> 4. </a:t>
            </a:r>
            <a:r>
              <a:rPr lang="pl-PL" sz="2400" dirty="0" smtClean="0"/>
              <a:t>Wzmożone łaknienie lub utrata i nagły spadek wagi ciała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323528" y="4725144"/>
            <a:ext cx="4572000" cy="126188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sz="2800" dirty="0" smtClean="0"/>
              <a:t>5</a:t>
            </a:r>
            <a:r>
              <a:rPr lang="pl-PL" sz="2400" dirty="0" smtClean="0"/>
              <a:t>.Specyficzne akcesoria- małe torebki foliowe, słomki, rurki, drewniane  lub szklane</a:t>
            </a:r>
            <a:endParaRPr lang="pl-P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429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72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SKŁADY WYRÓŻNIONYCH NARKOTYKÓW: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631148"/>
            <a:ext cx="4320480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3200" dirty="0" smtClean="0"/>
              <a:t> 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KOKAINA</a:t>
            </a:r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pl-PL" sz="2000" dirty="0"/>
              <a:t>35% - kokaina, </a:t>
            </a:r>
            <a:endParaRPr lang="pl-PL" sz="2000" dirty="0" smtClean="0"/>
          </a:p>
          <a:p>
            <a:r>
              <a:rPr lang="pl-PL" sz="2000" dirty="0" smtClean="0"/>
              <a:t>39</a:t>
            </a:r>
            <a:r>
              <a:rPr lang="pl-PL" sz="2000" dirty="0"/>
              <a:t>% - glukoza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16,4</a:t>
            </a:r>
            <a:r>
              <a:rPr lang="pl-PL" sz="2000" dirty="0"/>
              <a:t>% - </a:t>
            </a:r>
            <a:r>
              <a:rPr lang="pl-PL" sz="2000" dirty="0" err="1"/>
              <a:t>benzokaina</a:t>
            </a:r>
            <a:r>
              <a:rPr lang="pl-PL" sz="2000" dirty="0"/>
              <a:t> </a:t>
            </a:r>
            <a:r>
              <a:rPr lang="pl-PL" sz="2000" dirty="0" smtClean="0"/>
              <a:t>lub</a:t>
            </a:r>
          </a:p>
          <a:p>
            <a:r>
              <a:rPr lang="pl-PL" sz="2000" dirty="0" smtClean="0"/>
              <a:t>    </a:t>
            </a:r>
            <a:r>
              <a:rPr lang="pl-PL" sz="2000" dirty="0" err="1" smtClean="0"/>
              <a:t>lignokaina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7% - paracetamol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2,6% - </a:t>
            </a:r>
            <a:r>
              <a:rPr lang="pl-PL" sz="2000" dirty="0" smtClean="0"/>
              <a:t>inne.</a:t>
            </a:r>
          </a:p>
          <a:p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MARIHUŁANA:</a:t>
            </a:r>
          </a:p>
          <a:p>
            <a:r>
              <a:rPr lang="pl-PL" sz="2000" dirty="0"/>
              <a:t>75% - psychoaktywne </a:t>
            </a:r>
            <a:r>
              <a:rPr lang="pl-PL" sz="2000" dirty="0" smtClean="0"/>
              <a:t>części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</a:t>
            </a:r>
            <a:r>
              <a:rPr lang="pl-PL" sz="2000" dirty="0"/>
              <a:t>rośliny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24,9% - dolne liście i łodygi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0,1% - </a:t>
            </a:r>
            <a:r>
              <a:rPr lang="pl-PL" sz="2000" dirty="0" smtClean="0"/>
              <a:t>zanieczyszczenia.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427984" y="1631148"/>
            <a:ext cx="4572000" cy="35394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AMFETAMINA:</a:t>
            </a:r>
          </a:p>
          <a:p>
            <a:r>
              <a:rPr lang="pl-PL" sz="2000" dirty="0" smtClean="0"/>
              <a:t>17</a:t>
            </a:r>
            <a:r>
              <a:rPr lang="pl-PL" sz="2000" dirty="0"/>
              <a:t>% - amfetamina, </a:t>
            </a:r>
            <a:endParaRPr lang="pl-PL" sz="2000" dirty="0" smtClean="0"/>
          </a:p>
          <a:p>
            <a:r>
              <a:rPr lang="pl-PL" sz="2000" dirty="0" smtClean="0"/>
              <a:t>55</a:t>
            </a:r>
            <a:r>
              <a:rPr lang="pl-PL" sz="2000" dirty="0"/>
              <a:t>% - laktoza/glukoza, </a:t>
            </a:r>
            <a:endParaRPr lang="pl-PL" sz="2000" dirty="0" smtClean="0"/>
          </a:p>
          <a:p>
            <a:r>
              <a:rPr lang="pl-PL" sz="2000" dirty="0" smtClean="0"/>
              <a:t>22</a:t>
            </a:r>
            <a:r>
              <a:rPr lang="pl-PL" sz="2000" dirty="0"/>
              <a:t>% - kofeina, </a:t>
            </a:r>
            <a:endParaRPr lang="pl-PL" sz="2000" dirty="0" smtClean="0"/>
          </a:p>
          <a:p>
            <a:r>
              <a:rPr lang="pl-PL" sz="2000" dirty="0" smtClean="0"/>
              <a:t>3</a:t>
            </a:r>
            <a:r>
              <a:rPr lang="pl-PL" sz="2000" dirty="0"/>
              <a:t>% - </a:t>
            </a:r>
            <a:r>
              <a:rPr lang="pl-PL" sz="2000" dirty="0" err="1"/>
              <a:t>ketamina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3% - </a:t>
            </a:r>
            <a:r>
              <a:rPr lang="pl-PL" sz="2000" dirty="0" err="1" smtClean="0"/>
              <a:t>ecstasy</a:t>
            </a:r>
            <a:r>
              <a:rPr lang="pl-PL" sz="2000" dirty="0" smtClean="0"/>
              <a:t>.</a:t>
            </a:r>
          </a:p>
          <a:p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ECSTASY:</a:t>
            </a:r>
          </a:p>
          <a:p>
            <a:r>
              <a:rPr lang="pl-PL" sz="2000" dirty="0"/>
              <a:t>75% - MDMA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25% - </a:t>
            </a:r>
            <a:r>
              <a:rPr lang="pl-PL" sz="2000" dirty="0" smtClean="0"/>
              <a:t>amfetamina.</a:t>
            </a:r>
          </a:p>
          <a:p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04" y="4652751"/>
            <a:ext cx="4499992" cy="21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53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RODZAJE NARKOTYKÓW: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86000" y="-9636115"/>
            <a:ext cx="1421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opium, morfina, heroina, naturalne i półsyntetyczne przetwory maku</a:t>
            </a:r>
          </a:p>
          <a:p>
            <a:r>
              <a:rPr lang="pl-PL" dirty="0"/>
              <a:t>	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LSD narkotyk syntetyczny</a:t>
            </a:r>
          </a:p>
          <a:p>
            <a:r>
              <a:rPr lang="pl-PL" dirty="0"/>
              <a:t>	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ecstasy</a:t>
            </a:r>
            <a:r>
              <a:rPr lang="pl-PL" dirty="0"/>
              <a:t> narkotyk syntetyczny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1620" y="1851625"/>
            <a:ext cx="228940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 smtClean="0"/>
              <a:t>-</a:t>
            </a:r>
            <a:r>
              <a:rPr lang="pl-PL" sz="2800" dirty="0" smtClean="0"/>
              <a:t>Marihuana,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322575" y="2351610"/>
            <a:ext cx="181171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800" dirty="0"/>
              <a:t>-</a:t>
            </a:r>
            <a:r>
              <a:rPr lang="pl-PL" sz="2800" dirty="0" smtClean="0"/>
              <a:t>Kokaina,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323528" y="2840550"/>
            <a:ext cx="16658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800" dirty="0"/>
              <a:t>-</a:t>
            </a:r>
            <a:r>
              <a:rPr lang="pl-PL" sz="2800" dirty="0" err="1" smtClean="0"/>
              <a:t>Ecstasy</a:t>
            </a:r>
            <a:r>
              <a:rPr lang="pl-PL" sz="2800" dirty="0" smtClean="0"/>
              <a:t>,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321622" y="3841884"/>
            <a:ext cx="17620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800" dirty="0" smtClean="0"/>
              <a:t>-</a:t>
            </a:r>
            <a:r>
              <a:rPr lang="pl-PL" sz="2800" dirty="0" smtClean="0"/>
              <a:t>Heroina,</a:t>
            </a:r>
            <a:endParaRPr lang="pl-PL" sz="2800" dirty="0"/>
          </a:p>
        </p:txBody>
      </p:sp>
      <p:sp>
        <p:nvSpPr>
          <p:cNvPr id="10" name="Prostokąt 9"/>
          <p:cNvSpPr/>
          <p:nvPr/>
        </p:nvSpPr>
        <p:spPr>
          <a:xfrm>
            <a:off x="321622" y="3345129"/>
            <a:ext cx="295144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800" dirty="0" smtClean="0"/>
              <a:t>-</a:t>
            </a:r>
            <a:r>
              <a:rPr lang="pl-PL" sz="2800" dirty="0" smtClean="0"/>
              <a:t>Halucynogeny,</a:t>
            </a:r>
            <a:endParaRPr lang="pl-PL" sz="2800" dirty="0"/>
          </a:p>
        </p:txBody>
      </p:sp>
      <p:sp>
        <p:nvSpPr>
          <p:cNvPr id="11" name="Prostokąt 10"/>
          <p:cNvSpPr/>
          <p:nvPr/>
        </p:nvSpPr>
        <p:spPr>
          <a:xfrm>
            <a:off x="321622" y="4365104"/>
            <a:ext cx="325762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800" dirty="0" smtClean="0"/>
              <a:t>-</a:t>
            </a:r>
            <a:r>
              <a:rPr lang="pl-PL" sz="2800" dirty="0" err="1" smtClean="0"/>
              <a:t>Metamfetamina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60730"/>
            <a:ext cx="4334023" cy="28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39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CIEKAWOSTKI NA TEMAT NARKOTYKÓW: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700808"/>
            <a:ext cx="745588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3200" dirty="0" smtClean="0"/>
              <a:t>1. </a:t>
            </a:r>
            <a:r>
              <a:rPr lang="pl-PL" sz="3200" dirty="0"/>
              <a:t>Mężczyźni częściej biorą </a:t>
            </a:r>
            <a:r>
              <a:rPr lang="pl-PL" sz="3200" dirty="0" smtClean="0"/>
              <a:t>narkotyki.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251520" y="2162473"/>
            <a:ext cx="8584401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3200" dirty="0" smtClean="0"/>
              <a:t>2. </a:t>
            </a:r>
            <a:r>
              <a:rPr lang="pl-PL" sz="3200" dirty="0"/>
              <a:t>Od kokainy odpada w końcu </a:t>
            </a:r>
            <a:r>
              <a:rPr lang="pl-PL" sz="3200" dirty="0" smtClean="0"/>
              <a:t>nos.</a:t>
            </a:r>
          </a:p>
          <a:p>
            <a:r>
              <a:rPr lang="pl-PL" sz="3200" dirty="0" smtClean="0"/>
              <a:t>3. Dawniej narkotyki służyły jako lekarstwa.</a:t>
            </a:r>
            <a:endParaRPr lang="pl-P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449290" cy="31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2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PORADY JAK ZAPOBIEC ZAŻUWANIU NARKOTYKÓW: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1628800"/>
            <a:ext cx="50882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 smtClean="0"/>
              <a:t>1</a:t>
            </a:r>
            <a:r>
              <a:rPr lang="pl-PL" sz="2000" dirty="0" smtClean="0"/>
              <a:t>.Nie </a:t>
            </a:r>
            <a:r>
              <a:rPr lang="pl-PL" sz="2000" dirty="0"/>
              <a:t>bój się mówić </a:t>
            </a:r>
            <a:r>
              <a:rPr lang="pl-PL" sz="2000" dirty="0" smtClean="0"/>
              <a:t>nie.                            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323528" y="2028910"/>
            <a:ext cx="501772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dirty="0" smtClean="0"/>
              <a:t>2.</a:t>
            </a:r>
            <a:r>
              <a:rPr lang="pl-PL" sz="2000" dirty="0" smtClean="0"/>
              <a:t>Nawiązuj </a:t>
            </a:r>
            <a:r>
              <a:rPr lang="pl-PL" sz="2000" dirty="0"/>
              <a:t>dobre relacje ze </a:t>
            </a:r>
            <a:r>
              <a:rPr lang="pl-PL" sz="2000" dirty="0" smtClean="0"/>
              <a:t>       znajomymi </a:t>
            </a:r>
            <a:r>
              <a:rPr lang="pl-PL" sz="2000" dirty="0"/>
              <a:t>i unikaj środowiska, gdzie rówieśnicy wywierają negatywną </a:t>
            </a:r>
            <a:r>
              <a:rPr lang="pl-PL" sz="2000" dirty="0" smtClean="0"/>
              <a:t>presję.                                 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323528" y="3352349"/>
            <a:ext cx="47525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dirty="0" smtClean="0"/>
              <a:t>3.</a:t>
            </a:r>
            <a:r>
              <a:rPr lang="pl-PL" sz="2000" dirty="0" smtClean="0"/>
              <a:t>Dbaj </a:t>
            </a:r>
            <a:r>
              <a:rPr lang="pl-PL" sz="2000" dirty="0"/>
              <a:t>o relacje z rodzicami lub innymi dorosłymi </a:t>
            </a:r>
            <a:r>
              <a:rPr lang="pl-PL" sz="2000" dirty="0" smtClean="0"/>
              <a:t>osobami.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312185" y="4060234"/>
            <a:ext cx="505619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dirty="0" smtClean="0"/>
              <a:t>4.</a:t>
            </a:r>
            <a:r>
              <a:rPr lang="pl-PL" sz="2000" dirty="0" smtClean="0"/>
              <a:t>Ciesz </a:t>
            </a:r>
            <a:r>
              <a:rPr lang="pl-PL" sz="2000" dirty="0"/>
              <a:t>się życiem i rób to, co kochasz – bez dodawania alkoholu i </a:t>
            </a:r>
            <a:r>
              <a:rPr lang="pl-PL" sz="2000" dirty="0" smtClean="0"/>
              <a:t>narkotyków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3528" y="4842441"/>
            <a:ext cx="505619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2400" dirty="0" smtClean="0"/>
              <a:t>5</a:t>
            </a:r>
            <a:r>
              <a:rPr lang="pl-PL" sz="2000" dirty="0" smtClean="0"/>
              <a:t>.Bądź </a:t>
            </a:r>
            <a:r>
              <a:rPr lang="pl-PL" sz="2000" dirty="0"/>
              <a:t>wzorem i dawaj dobry </a:t>
            </a:r>
            <a:r>
              <a:rPr lang="pl-PL" sz="2000" dirty="0" smtClean="0"/>
              <a:t>przykład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12185" y="5304106"/>
            <a:ext cx="509959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400" dirty="0" smtClean="0"/>
              <a:t>6</a:t>
            </a:r>
            <a:r>
              <a:rPr lang="pl-PL" sz="2000" dirty="0" smtClean="0"/>
              <a:t>.Weź </a:t>
            </a:r>
            <a:r>
              <a:rPr lang="pl-PL" sz="2000" dirty="0"/>
              <a:t>odpowiedzialność za siebie: weź odpowiedzialność za swoje życie, zdrowie i bezpieczeństwo.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11" y="1619511"/>
            <a:ext cx="3752686" cy="25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47" y="4009206"/>
            <a:ext cx="3453067" cy="25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24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JULIANNA WIŚNIEWSKA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16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264</TotalTime>
  <Words>360</Words>
  <Application>Microsoft Office PowerPoint</Application>
  <PresentationFormat>Pokaz na ekranie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Apteka</vt:lpstr>
      <vt:lpstr>Uzależnienia-narkotyki</vt:lpstr>
      <vt:lpstr>Czym są narkotyki?</vt:lpstr>
      <vt:lpstr>Jakie mogą być przyczyny zażywania narkotyków?</vt:lpstr>
      <vt:lpstr>OZNAKI bRANIA NARKOTYKÓW:</vt:lpstr>
      <vt:lpstr>SKŁADY WYRÓŻNIONYCH NARKOTYKÓW:</vt:lpstr>
      <vt:lpstr>RODZAJE NARKOTYKÓW:</vt:lpstr>
      <vt:lpstr>CIEKAWOSTKI NA TEMAT NARKOTYKÓW:</vt:lpstr>
      <vt:lpstr>PORADY JAK ZAPOBIEC ZAŻUWANIU NARKOTYKÓW: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Uzależnienia-narkotyki</dc:title>
  <dc:creator>Windows User</dc:creator>
  <cp:lastModifiedBy>Windows User</cp:lastModifiedBy>
  <cp:revision>14</cp:revision>
  <dcterms:created xsi:type="dcterms:W3CDTF">2020-06-03T17:12:02Z</dcterms:created>
  <dcterms:modified xsi:type="dcterms:W3CDTF">2020-06-08T07:42:15Z</dcterms:modified>
</cp:coreProperties>
</file>