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FC03C-49D1-4FEF-88E8-15D836972D15}" type="datetimeFigureOut">
              <a:rPr lang="pl-PL" smtClean="0"/>
              <a:pPr/>
              <a:t>2020-06-15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027C-C130-495F-A347-C24165C3F5B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656183"/>
          </a:xfrm>
        </p:spPr>
        <p:txBody>
          <a:bodyPr/>
          <a:lstStyle/>
          <a:p>
            <a:r>
              <a:rPr lang="pl-PL" b="1" i="1" u="sng" dirty="0" smtClean="0"/>
              <a:t>Nikotynizm to</a:t>
            </a:r>
            <a:r>
              <a:rPr lang="pl-PL" u="sng" dirty="0" smtClean="0"/>
              <a:t>:</a:t>
            </a:r>
            <a:br>
              <a:rPr lang="pl-PL" u="sng" dirty="0" smtClean="0"/>
            </a:br>
            <a:endParaRPr lang="pl-PL" u="sng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2544688"/>
          </a:xfrm>
        </p:spPr>
        <p:txBody>
          <a:bodyPr>
            <a:normAutofit lnSpcReduction="10000"/>
          </a:bodyPr>
          <a:lstStyle/>
          <a:p>
            <a:pPr algn="l"/>
            <a:endParaRPr lang="pl-PL" dirty="0"/>
          </a:p>
          <a:p>
            <a:pPr algn="l"/>
            <a:r>
              <a:rPr lang="pl-PL" dirty="0">
                <a:solidFill>
                  <a:schemeClr val="tx1"/>
                </a:solidFill>
              </a:rPr>
              <a:t>U</a:t>
            </a:r>
            <a:r>
              <a:rPr lang="pl-PL" dirty="0" smtClean="0">
                <a:solidFill>
                  <a:schemeClr val="tx1"/>
                </a:solidFill>
              </a:rPr>
              <a:t>zależnienie od nikotyny, a co za tym idzie również uzależnienie od palenia tytoniu. Papierosy uzależniają równie silnie jak narkotyki.</a:t>
            </a:r>
            <a:endParaRPr lang="pl-PL" dirty="0"/>
          </a:p>
        </p:txBody>
      </p:sp>
      <p:sp>
        <p:nvSpPr>
          <p:cNvPr id="20482" name="AutoShape 2" descr="Nikotynizm - objawy, skutki, definicja, leczenie | Dimedic.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4" name="AutoShape 4" descr="Nikotynizm - objawy, skutki, definicja, leczenie | Dimedic.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6" name="AutoShape 6" descr="Nikotynizm - objawy, skutki, definicja, leczenie | Dimedic.e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8" name="AutoShape 8" descr="Nikotynizm (uzależnienie od nikotyny) - definicja, objawy, skutki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90" name="AutoShape 10" descr="Propozycje zajęć profilaktycznych kształcących codzienn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92" name="Picture 12" descr="C:\Users\Tomek\Desktop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58112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smtClean="0"/>
              <a:t>Dziękuję </a:t>
            </a:r>
            <a:r>
              <a:rPr lang="pl-PL" b="1" i="1" u="sng" dirty="0" smtClean="0"/>
              <a:t>za uwagę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Aleksander Januszewski </a:t>
            </a:r>
            <a:r>
              <a:rPr lang="pl-PL" dirty="0" err="1" smtClean="0"/>
              <a:t>kl.VI</a:t>
            </a:r>
            <a:r>
              <a:rPr lang="pl-PL" dirty="0" smtClean="0"/>
              <a:t> B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Uzależnienie farmakologiczne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Jest związane z koniecznością utrzymania odpowiedniego, wyższego u palacza tytoniu, poziomu nikotyny w surowicy krwi.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Picture 11" descr="C:\Users\Tomek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429000"/>
            <a:ext cx="5635327" cy="2999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/>
              <a:t>U</a:t>
            </a:r>
            <a:r>
              <a:rPr lang="pl-PL" b="1" i="1" u="sng" dirty="0" smtClean="0"/>
              <a:t>zależnienie behawioralne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</a:t>
            </a:r>
            <a:r>
              <a:rPr lang="pl-PL" dirty="0" smtClean="0"/>
              <a:t>est złożone i zależy od czynników psychologicznych, środowiskowych i społecznych. Uzależnienie powoduje, że palacze nie mogą wyjść z nałogu ze względu na odczuwanie przyjemności, uspokojenia lub pobudzenia w czasie palenia.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Co wiemy o nikotynie?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głównym składnikiem tytoniu, silnie trującym związkiem organicznym</a:t>
            </a:r>
            <a:r>
              <a:rPr lang="pl-PL" dirty="0" smtClean="0"/>
              <a:t>.</a:t>
            </a:r>
          </a:p>
          <a:p>
            <a:r>
              <a:rPr lang="pl-PL" dirty="0"/>
              <a:t>Małe dawki pobudzają czynność układu nerwowego, większe powodują zatrucie (nawet śmiertelne) wskutek porażenia ośrodka </a:t>
            </a:r>
            <a:r>
              <a:rPr lang="pl-PL" dirty="0" smtClean="0"/>
              <a:t>oddechowego.</a:t>
            </a:r>
          </a:p>
          <a:p>
            <a:r>
              <a:rPr lang="pl-PL" dirty="0"/>
              <a:t>Jest bezbarwna, dopiero pod wpływem powietrza zmienia postać –staje się </a:t>
            </a:r>
            <a:r>
              <a:rPr lang="pl-PL" dirty="0" smtClean="0"/>
              <a:t>żółta</a:t>
            </a:r>
          </a:p>
          <a:p>
            <a:pPr>
              <a:buNone/>
            </a:pPr>
            <a:endParaRPr lang="pl-PL" dirty="0" smtClean="0"/>
          </a:p>
          <a:p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jest </a:t>
            </a:r>
            <a:r>
              <a:rPr lang="pl-PL" dirty="0"/>
              <a:t>oleista, bardzo silnie trująca: jedna jej kropla uzyskana z paczki papierosów jest śmiertelną dawką dla człowieka ( 1 kropla czystej nikotyny -60mg-powoduje zgon człowieka w ciągu 10 min</a:t>
            </a:r>
            <a:r>
              <a:rPr lang="pl-PL" dirty="0" smtClean="0"/>
              <a:t>)</a:t>
            </a:r>
          </a:p>
          <a:p>
            <a:r>
              <a:rPr lang="pl-PL" dirty="0"/>
              <a:t>Ma właściwości uzależniające</a:t>
            </a:r>
            <a:r>
              <a:rPr lang="pl-PL" dirty="0" smtClean="0"/>
              <a:t>,</a:t>
            </a:r>
          </a:p>
          <a:p>
            <a:r>
              <a:rPr lang="pl-PL" dirty="0"/>
              <a:t>Podczas palenia część nikotyny dostaje się do organizmu tzn. do krtani, płuc, do krwi a z krwią do mózgu i serca, pozostała część wraz z dymem ulatnia się do </a:t>
            </a:r>
            <a:r>
              <a:rPr lang="pl-PL" dirty="0" smtClean="0"/>
              <a:t>otoczenia.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 u="sng" dirty="0" smtClean="0"/>
              <a:t>Składniki dymu tytoniowego</a:t>
            </a:r>
            <a:br>
              <a:rPr lang="pl-PL" b="1" i="1" u="sng" dirty="0" smtClean="0"/>
            </a:b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Dym </a:t>
            </a:r>
            <a:r>
              <a:rPr lang="pl-PL" dirty="0"/>
              <a:t>tytoniowy zawiera 4000 związków chemicznych, w tym 40 udowodniono działanie </a:t>
            </a:r>
            <a:r>
              <a:rPr lang="pl-PL" dirty="0" smtClean="0"/>
              <a:t>rakotwórcze.</a:t>
            </a:r>
            <a:endParaRPr lang="pl-PL" dirty="0"/>
          </a:p>
        </p:txBody>
      </p:sp>
      <p:pic>
        <p:nvPicPr>
          <p:cNvPr id="5121" name="Picture 1" descr="C:\Users\Tomek\Desktop\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6372200" cy="3591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Skutki palenia papierosów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824536"/>
          </a:xfrm>
        </p:spPr>
        <p:txBody>
          <a:bodyPr/>
          <a:lstStyle/>
          <a:p>
            <a:r>
              <a:rPr lang="pl-PL" dirty="0"/>
              <a:t>Choroby układu krążenia –zawał serca, miażdżyca, nadciśnienie tętnicze, udar mózgu, choroby naczyń obwodowych kończyn, tętniak </a:t>
            </a:r>
            <a:r>
              <a:rPr lang="pl-PL" dirty="0" smtClean="0"/>
              <a:t>aorty</a:t>
            </a:r>
          </a:p>
          <a:p>
            <a:r>
              <a:rPr lang="pl-PL" dirty="0"/>
              <a:t>Choroby układu oddechowego –rozedma płuc, astma oskrzelowa. Częste infekcje dróg oddechowych, zwiększona podatność na </a:t>
            </a:r>
            <a:r>
              <a:rPr lang="pl-PL" dirty="0" smtClean="0"/>
              <a:t>gruźlicę.</a:t>
            </a:r>
            <a:endParaRPr lang="pl-PL" dirty="0"/>
          </a:p>
        </p:txBody>
      </p:sp>
      <p:pic>
        <p:nvPicPr>
          <p:cNvPr id="4099" name="Picture 3" descr="C:\Users\Tomek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869160"/>
            <a:ext cx="446449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17443"/>
          </a:xfrm>
        </p:spPr>
        <p:txBody>
          <a:bodyPr/>
          <a:lstStyle/>
          <a:p>
            <a:r>
              <a:rPr lang="pl-PL" dirty="0"/>
              <a:t>Choroby układu pokarmowego –choroba wrzodowa</a:t>
            </a:r>
            <a:r>
              <a:rPr lang="pl-PL" dirty="0" smtClean="0"/>
              <a:t>,</a:t>
            </a:r>
          </a:p>
          <a:p>
            <a:r>
              <a:rPr lang="pl-PL" dirty="0"/>
              <a:t>Nowotwory –rak płuc (wśród dziesięciu chorych, dziewięciu paliło papierosy), krtani, jamy ustnej, nosa, wargi, pęcherza moczowego, nerek, trzustki, </a:t>
            </a:r>
            <a:r>
              <a:rPr lang="pl-PL" dirty="0" smtClean="0"/>
              <a:t>żołądka</a:t>
            </a:r>
          </a:p>
          <a:p>
            <a:r>
              <a:rPr lang="pl-PL" dirty="0"/>
              <a:t>Palacze mają pożółkłe zęby i palce oraz zapach z ust i ich skóry jest nieprzyjemny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u="sng" dirty="0" smtClean="0"/>
              <a:t>Mity</a:t>
            </a:r>
            <a:endParaRPr lang="pl-PL" b="1" i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To </a:t>
            </a:r>
            <a:r>
              <a:rPr lang="pl-PL" dirty="0"/>
              <a:t>nieprawda, że papierosy łagodzą stres (nikotyna pobudza, a nie uspokaja; łagodzić stres może tylko u nałogowego palacza, bo kolejny papieros zaspokaja głód nikotynowy, który pojawia się gdy spada stężenie nikotyny we krwi</a:t>
            </a:r>
            <a:r>
              <a:rPr lang="pl-PL" dirty="0" smtClean="0"/>
              <a:t>)</a:t>
            </a:r>
          </a:p>
          <a:p>
            <a:r>
              <a:rPr lang="pl-PL" dirty="0"/>
              <a:t>To nieprawda, ze papierosy cienkie są mniej szkodliwe (to chwyt reklamowy, cienkie papierosy zawierają tyle samo związków toksycznych co te tradycyjne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342</Words>
  <Application>Microsoft Office PowerPoint</Application>
  <PresentationFormat>Pokaz na ekranie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Nikotynizm to: </vt:lpstr>
      <vt:lpstr>Uzależnienie farmakologiczne</vt:lpstr>
      <vt:lpstr>Uzależnienie behawioralne</vt:lpstr>
      <vt:lpstr>Co wiemy o nikotynie?</vt:lpstr>
      <vt:lpstr>Slajd 5</vt:lpstr>
      <vt:lpstr>Składniki dymu tytoniowego </vt:lpstr>
      <vt:lpstr>Skutki palenia papierosów</vt:lpstr>
      <vt:lpstr>Slajd 8</vt:lpstr>
      <vt:lpstr>Mity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Nikotynizm to:</dc:title>
  <dc:creator>Tomek</dc:creator>
  <cp:lastModifiedBy>Szkoła</cp:lastModifiedBy>
  <cp:revision>8</cp:revision>
  <dcterms:created xsi:type="dcterms:W3CDTF">2020-06-01T19:11:07Z</dcterms:created>
  <dcterms:modified xsi:type="dcterms:W3CDTF">2020-06-15T14:51:51Z</dcterms:modified>
</cp:coreProperties>
</file>