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01F0B4-2912-4D2D-9153-AC776716C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39850"/>
            <a:ext cx="8637073" cy="2076225"/>
          </a:xfrm>
        </p:spPr>
        <p:txBody>
          <a:bodyPr/>
          <a:lstStyle/>
          <a:p>
            <a:r>
              <a:rPr lang="pl-PL" dirty="0"/>
              <a:t>Uzależnienia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E694EAA-E756-467E-9EA0-5A929D39F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00B050"/>
                </a:solidFill>
              </a:rPr>
              <a:t>-Kornel magnuszewski</a:t>
            </a:r>
          </a:p>
        </p:txBody>
      </p:sp>
    </p:spTree>
    <p:extLst>
      <p:ext uri="{BB962C8B-B14F-4D97-AF65-F5344CB8AC3E}">
        <p14:creationId xmlns:p14="http://schemas.microsoft.com/office/powerpoint/2010/main" val="27037052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260E0C-DC27-4BD4-999E-967BF514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930012" cy="2776881"/>
          </a:xfrm>
        </p:spPr>
        <p:txBody>
          <a:bodyPr>
            <a:noAutofit/>
          </a:bodyPr>
          <a:lstStyle/>
          <a:p>
            <a:pPr algn="ctr"/>
            <a:r>
              <a:rPr lang="pl-PL" sz="9600" dirty="0">
                <a:solidFill>
                  <a:srgbClr val="FF0000"/>
                </a:solidFill>
              </a:rPr>
              <a:t>DZIĘKUJĘ!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C715C1-7729-41F2-B74B-E05BF6856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AutoShape 2" descr="PPT - Wszystkie Używki Szkodliwe Dla Zdrowia!! PowerPoint ...">
            <a:extLst>
              <a:ext uri="{FF2B5EF4-FFF2-40B4-BE49-F238E27FC236}">
                <a16:creationId xmlns:a16="http://schemas.microsoft.com/office/drawing/2014/main" id="{8B14F8D9-BB2B-45CD-B0C2-80A948A740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PPT - Wszystkie Używki Szkodliwe Dla Zdrowia!! PowerPoint ...">
            <a:extLst>
              <a:ext uri="{FF2B5EF4-FFF2-40B4-BE49-F238E27FC236}">
                <a16:creationId xmlns:a16="http://schemas.microsoft.com/office/drawing/2014/main" id="{845ACF1E-1BE5-4146-9475-A6407C324A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79666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9960FD-B9B4-497F-8493-DA8AF8573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30" name="Picture 6" descr="DROGA DO UZALEŻNIENIA. - ppt video online pobierz">
            <a:extLst>
              <a:ext uri="{FF2B5EF4-FFF2-40B4-BE49-F238E27FC236}">
                <a16:creationId xmlns:a16="http://schemas.microsoft.com/office/drawing/2014/main" id="{C5D4D110-B1AA-44D5-B0F1-052DADB66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0"/>
            <a:ext cx="96825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75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E1C8BE-9122-4D9A-B1A4-ACD83F62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24DA69-8AAC-4A45-8B64-F8ECB9BA2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zym jest uzależnienie? - ppt video online pobierz">
            <a:extLst>
              <a:ext uri="{FF2B5EF4-FFF2-40B4-BE49-F238E27FC236}">
                <a16:creationId xmlns:a16="http://schemas.microsoft.com/office/drawing/2014/main" id="{7B6339CA-2608-49C0-8D2F-E8441E83B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435" y="2505075"/>
            <a:ext cx="2628424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zym jest uzależnienie? - ppt video online pobierz">
            <a:extLst>
              <a:ext uri="{FF2B5EF4-FFF2-40B4-BE49-F238E27FC236}">
                <a16:creationId xmlns:a16="http://schemas.microsoft.com/office/drawing/2014/main" id="{8C35D859-1AAE-4EC7-BE21-761BB54DC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433" y="0"/>
            <a:ext cx="97424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29037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EBDA6-2A32-415B-BEA7-A0DABD276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06355-A55D-4DC0-9C30-12B1BF633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Nowe uzależnienia prezentacja">
            <a:extLst>
              <a:ext uri="{FF2B5EF4-FFF2-40B4-BE49-F238E27FC236}">
                <a16:creationId xmlns:a16="http://schemas.microsoft.com/office/drawing/2014/main" id="{EEF611A9-1123-4C86-989B-992D0005B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0"/>
            <a:ext cx="96032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54584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86D16-19E2-4CE5-AB71-3556CFBE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34ECC3-7EB1-4C6B-8643-35BE620CC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Nowe uzależnienia prezentacja">
            <a:extLst>
              <a:ext uri="{FF2B5EF4-FFF2-40B4-BE49-F238E27FC236}">
                <a16:creationId xmlns:a16="http://schemas.microsoft.com/office/drawing/2014/main" id="{028B28F9-75CE-4571-94BD-10C616498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8" y="-57955"/>
            <a:ext cx="9603275" cy="697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13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B4B6F-7E24-4423-98FE-AC14392C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C15670-CFD1-47B6-A713-651321300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Alkoholizm">
            <a:extLst>
              <a:ext uri="{FF2B5EF4-FFF2-40B4-BE49-F238E27FC236}">
                <a16:creationId xmlns:a16="http://schemas.microsoft.com/office/drawing/2014/main" id="{F6C81D2B-E54A-438E-8287-D41E58FB4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-54316"/>
            <a:ext cx="9603275" cy="691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05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CE93A6-2374-46F5-A502-1ECD9B0D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D7EC4B-228E-481A-9523-515953F2D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Wszystkie Używki Szkodliwe Dla Zdrowia!! - ppt video online pobierz">
            <a:extLst>
              <a:ext uri="{FF2B5EF4-FFF2-40B4-BE49-F238E27FC236}">
                <a16:creationId xmlns:a16="http://schemas.microsoft.com/office/drawing/2014/main" id="{D78D3AC6-F96A-4DBD-B3BE-37849802C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0"/>
            <a:ext cx="96756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56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5D1E9-D1E7-4BC0-A992-4B45CC54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E4AB3D-8B13-420F-A1FA-9A2CEF9C7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 descr="Używki Używki to produkty spożywcze nie mające właściwości ...">
            <a:extLst>
              <a:ext uri="{FF2B5EF4-FFF2-40B4-BE49-F238E27FC236}">
                <a16:creationId xmlns:a16="http://schemas.microsoft.com/office/drawing/2014/main" id="{B75F3F1F-414D-4A96-A22E-15E4DF79B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0"/>
            <a:ext cx="9603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666022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133DC4-9F96-4871-806A-BB030528A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100" name="Picture 4" descr="PPT - NARKOTYKI PowerPoint Presentation, free download - ID:3941294">
            <a:extLst>
              <a:ext uri="{FF2B5EF4-FFF2-40B4-BE49-F238E27FC236}">
                <a16:creationId xmlns:a16="http://schemas.microsoft.com/office/drawing/2014/main" id="{1E6AF7A5-9C8B-48B4-92D4-5FA86A9DF7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402" y="3122"/>
            <a:ext cx="9785452" cy="68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47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63</TotalTime>
  <Words>6</Words>
  <Application>Microsoft Office PowerPoint</Application>
  <PresentationFormat>Panoramiczny</PresentationFormat>
  <Paragraphs>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Galeria</vt:lpstr>
      <vt:lpstr>Uzależnienia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Uzależnienia</dc:title>
  <dc:creator>Kornel Magnuszewski</dc:creator>
  <cp:lastModifiedBy>Kornel Magnuszewski</cp:lastModifiedBy>
  <cp:revision>5</cp:revision>
  <dcterms:created xsi:type="dcterms:W3CDTF">2020-06-03T06:46:38Z</dcterms:created>
  <dcterms:modified xsi:type="dcterms:W3CDTF">2020-06-03T11:31:20Z</dcterms:modified>
</cp:coreProperties>
</file>